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480" y="-144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5949696"/>
            <a:ext cx="2304288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329184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972800"/>
            <a:ext cx="2304288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3868931"/>
            <a:ext cx="466344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3901439"/>
            <a:ext cx="1865376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7802881"/>
            <a:ext cx="2304288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10912857"/>
            <a:ext cx="2249424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4811777"/>
            <a:ext cx="2249424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1" y="7559045"/>
            <a:ext cx="11252837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549287"/>
            <a:ext cx="1125855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5364480"/>
            <a:ext cx="10149836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7282688"/>
            <a:ext cx="10149836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5364480"/>
            <a:ext cx="1179576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5" y="5910682"/>
            <a:ext cx="11126419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5364480"/>
            <a:ext cx="1014984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6096000"/>
            <a:ext cx="1069848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7285939"/>
            <a:ext cx="1014984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4145280"/>
            <a:ext cx="2304288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6583681"/>
            <a:ext cx="2304288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20340321"/>
            <a:ext cx="768096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20340321"/>
            <a:ext cx="115214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20365519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812800"/>
            <a:ext cx="311658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1667808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30552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39696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7315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3608447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7315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3608447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7324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7983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7315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7315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10</cp:revision>
  <dcterms:created xsi:type="dcterms:W3CDTF">2011-10-03T19:50:19Z</dcterms:created>
  <dcterms:modified xsi:type="dcterms:W3CDTF">2011-10-04T21:15:31Z</dcterms:modified>
</cp:coreProperties>
</file>